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67" r:id="rId28"/>
    <p:sldId id="268" r:id="rId29"/>
    <p:sldId id="269" r:id="rId30"/>
    <p:sldId id="270" r:id="rId31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6BB49-F1EA-1449-B312-CF6CA4A220C4}" type="datetimeFigureOut">
              <a:rPr lang="pt-BR" smtClean="0"/>
              <a:pPr/>
              <a:t>11/11/10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1AF341-4F37-3A4F-9B87-5A695DC7D6E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</a:t>
            </a:r>
            <a:r>
              <a:rPr lang="pt-BR" dirty="0" err="1" smtClean="0"/>
              <a:t>RouterOS</a:t>
            </a:r>
            <a:r>
              <a:rPr lang="pt-BR" dirty="0" smtClean="0"/>
              <a:t> mudou o dia a dia e rede de um ISP/WISP no Brasil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RouterOS</a:t>
            </a:r>
            <a:r>
              <a:rPr lang="pt-BR" dirty="0" smtClean="0"/>
              <a:t> começa mudar realmente as redes e claro à vida dos ISP/WISP</a:t>
            </a:r>
          </a:p>
          <a:p>
            <a:r>
              <a:rPr lang="pt-BR" dirty="0" smtClean="0"/>
              <a:t>Novas funções começam a fazer parte de nosso vocabulário</a:t>
            </a:r>
          </a:p>
          <a:p>
            <a:r>
              <a:rPr lang="pt-BR" dirty="0" smtClean="0"/>
              <a:t>Mitos são derrubados, </a:t>
            </a:r>
          </a:p>
          <a:p>
            <a:r>
              <a:rPr lang="pt-BR" dirty="0" smtClean="0"/>
              <a:t>Firewall</a:t>
            </a:r>
          </a:p>
          <a:p>
            <a:r>
              <a:rPr lang="pt-BR" dirty="0" smtClean="0"/>
              <a:t>VPN</a:t>
            </a:r>
          </a:p>
          <a:p>
            <a:r>
              <a:rPr lang="pt-BR" dirty="0" err="1" smtClean="0"/>
              <a:t>QoS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Mudanças Radicais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Balanceamento entre Links de Saída</a:t>
            </a:r>
          </a:p>
          <a:p>
            <a:r>
              <a:rPr lang="pt-BR" dirty="0" smtClean="0"/>
              <a:t>Sonho de consumo</a:t>
            </a:r>
          </a:p>
          <a:p>
            <a:r>
              <a:rPr lang="pt-BR" dirty="0" smtClean="0"/>
              <a:t>Equipamentos de alto custo</a:t>
            </a:r>
          </a:p>
          <a:p>
            <a:r>
              <a:rPr lang="pt-BR" dirty="0" smtClean="0"/>
              <a:t>Temos isso em operação em todo o Brasil</a:t>
            </a:r>
          </a:p>
          <a:p>
            <a:r>
              <a:rPr lang="pt-BR" dirty="0" smtClean="0"/>
              <a:t>Facilidade e rapidez</a:t>
            </a:r>
          </a:p>
          <a:p>
            <a:r>
              <a:rPr lang="pt-BR" dirty="0" smtClean="0"/>
              <a:t>Vamos ver....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Prático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3024187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LINK1 – 10.1.1.10/24</a:t>
            </a:r>
            <a:endParaRPr lang="pt-BR">
              <a:latin typeface="Arial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08588" y="1212850"/>
            <a:ext cx="3240087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LINK2 – 10.2.2.10/24</a:t>
            </a:r>
            <a:endParaRPr lang="pt-BR">
              <a:latin typeface="Arial" charset="0"/>
            </a:endParaRP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2987675" y="2913063"/>
            <a:ext cx="2736850" cy="10080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3276600" y="334486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RouterOS</a:t>
            </a:r>
            <a:endParaRPr lang="pt-BR">
              <a:latin typeface="Arial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2627313" y="4786313"/>
            <a:ext cx="3600450" cy="10810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2916238" y="514508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LAN: 192.168.1.1</a:t>
            </a:r>
            <a:endParaRPr lang="pt-BR">
              <a:latin typeface="Arial" charset="0"/>
            </a:endParaRPr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2771775" y="1651000"/>
            <a:ext cx="1079500" cy="1223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 flipH="1">
            <a:off x="4716463" y="1700213"/>
            <a:ext cx="935037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4284663" y="3956050"/>
            <a:ext cx="0" cy="790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488238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268413"/>
            <a:ext cx="58324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1403350" y="1484313"/>
            <a:ext cx="647700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4608513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293813"/>
            <a:ext cx="4497387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95288" y="100013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MÚLTIPLOS GATEWAYS</a:t>
            </a:r>
            <a:endParaRPr lang="pt-BR" sz="3000" b="1">
              <a:latin typeface="Arial" charset="0"/>
            </a:endParaRP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341438"/>
            <a:ext cx="5614988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FAILOVER</a:t>
            </a:r>
            <a:endParaRPr lang="pt-BR" sz="3000" b="1">
              <a:latin typeface="Arial" charset="0"/>
            </a:endParaRP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916113"/>
            <a:ext cx="4464050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FAILOVER</a:t>
            </a:r>
            <a:endParaRPr lang="pt-BR" sz="3000" b="1">
              <a:latin typeface="Arial" charset="0"/>
            </a:endParaRP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68413"/>
            <a:ext cx="4465638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268413"/>
            <a:ext cx="41767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Magdiel</a:t>
            </a:r>
            <a:r>
              <a:rPr lang="pt-BR" dirty="0" smtClean="0"/>
              <a:t> da Costa Santos</a:t>
            </a:r>
          </a:p>
          <a:p>
            <a:r>
              <a:rPr lang="pt-BR" dirty="0" smtClean="0"/>
              <a:t>Bel. Ciências da Computação e Pós Graduado em Redes.</a:t>
            </a:r>
          </a:p>
          <a:p>
            <a:r>
              <a:rPr lang="pt-BR" dirty="0" smtClean="0"/>
              <a:t>Provimento de Acesso desde 1995</a:t>
            </a:r>
          </a:p>
          <a:p>
            <a:r>
              <a:rPr lang="pt-BR" dirty="0" err="1" smtClean="0"/>
              <a:t>RouterOS</a:t>
            </a:r>
            <a:r>
              <a:rPr lang="pt-BR" dirty="0" smtClean="0"/>
              <a:t> desde 2002</a:t>
            </a:r>
          </a:p>
          <a:p>
            <a:r>
              <a:rPr lang="pt-BR" dirty="0" err="1" smtClean="0"/>
              <a:t>Trainer</a:t>
            </a:r>
            <a:r>
              <a:rPr lang="pt-BR" dirty="0" smtClean="0"/>
              <a:t> </a:t>
            </a:r>
            <a:r>
              <a:rPr lang="pt-BR" dirty="0" err="1" smtClean="0"/>
              <a:t>Mikrotik</a:t>
            </a:r>
            <a:r>
              <a:rPr lang="pt-BR" dirty="0" smtClean="0"/>
              <a:t> 2008</a:t>
            </a:r>
          </a:p>
          <a:p>
            <a:r>
              <a:rPr lang="pt-BR" dirty="0" smtClean="0"/>
              <a:t>Presidente da Rede Global </a:t>
            </a:r>
            <a:r>
              <a:rPr lang="pt-BR" dirty="0" err="1" smtClean="0"/>
              <a:t>Info</a:t>
            </a:r>
            <a:endParaRPr lang="pt-BR" dirty="0" smtClean="0"/>
          </a:p>
          <a:p>
            <a:r>
              <a:rPr lang="pt-BR" dirty="0" err="1" smtClean="0"/>
              <a:t>Forum</a:t>
            </a:r>
            <a:r>
              <a:rPr lang="pt-BR" dirty="0" smtClean="0"/>
              <a:t> Brasil Conectado - PNBL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e Considerações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FAILOVER</a:t>
            </a:r>
            <a:endParaRPr lang="pt-BR" sz="3000" b="1">
              <a:latin typeface="Arial" charset="0"/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1438"/>
            <a:ext cx="4392612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341438"/>
            <a:ext cx="4321175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FAILOVER</a:t>
            </a:r>
            <a:endParaRPr lang="pt-BR" sz="3000" b="1">
              <a:latin typeface="Arial" charset="0"/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77755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DIRECIONAMENTO DE APLICAÇÕES</a:t>
            </a:r>
            <a:endParaRPr lang="pt-BR" sz="3000" b="1">
              <a:latin typeface="Arial" charset="0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341438"/>
            <a:ext cx="7345363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2235200" y="1546225"/>
            <a:ext cx="647700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911225" y="1844675"/>
            <a:ext cx="503238" cy="5048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DIRECIONAMENTO DE APLICAÇÕES</a:t>
            </a:r>
            <a:endParaRPr lang="pt-BR" sz="3000" b="1">
              <a:latin typeface="Arial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81075"/>
            <a:ext cx="412908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025525"/>
            <a:ext cx="446563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716463" y="4724400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DNS saindo pelo LINK1 </a:t>
            </a:r>
            <a:endParaRPr lang="pt-B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38830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DIRECIONAMENTO DE APLICAÇÕES</a:t>
            </a:r>
            <a:endParaRPr lang="pt-BR" sz="3000" b="1">
              <a:latin typeface="Arial" charset="0"/>
            </a:endParaRP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484313"/>
            <a:ext cx="432117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500563" y="5084763"/>
            <a:ext cx="410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WWW saindo pelo LINK2</a:t>
            </a:r>
            <a:endParaRPr lang="pt-B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DIRECIONAMENTO DE APLICAÇÕES</a:t>
            </a:r>
            <a:endParaRPr lang="pt-BR" sz="3000" b="1">
              <a:latin typeface="Arial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81075"/>
            <a:ext cx="42608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81075"/>
            <a:ext cx="4392613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716463" y="4868863"/>
            <a:ext cx="410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HTTPS saindo pelo LINK1</a:t>
            </a:r>
            <a:endParaRPr lang="pt-B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latin typeface="Arial" charset="0"/>
              </a:rPr>
              <a:t>DIRECIONAMENTO DE APLICAÇÕES</a:t>
            </a:r>
            <a:endParaRPr lang="pt-BR" sz="3000" b="1">
              <a:latin typeface="Arial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434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908050"/>
            <a:ext cx="4176712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859338" y="4797425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P2P saindo pelo LINK2</a:t>
            </a:r>
            <a:endParaRPr lang="pt-B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1289"/>
            <a:ext cx="8229600" cy="4525963"/>
          </a:xfrm>
        </p:spPr>
        <p:txBody>
          <a:bodyPr/>
          <a:lstStyle/>
          <a:p>
            <a:r>
              <a:rPr lang="pt-BR" dirty="0" smtClean="0"/>
              <a:t>PNBL</a:t>
            </a:r>
          </a:p>
          <a:p>
            <a:r>
              <a:rPr lang="pt-BR" dirty="0" smtClean="0"/>
              <a:t>ISP/WISP, começam a mudar de imagem = </a:t>
            </a: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491" y="1417638"/>
            <a:ext cx="4191000" cy="5080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Oportunidades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RouterOS</a:t>
            </a:r>
            <a:r>
              <a:rPr lang="pt-BR" dirty="0" smtClean="0"/>
              <a:t> realmente mudou completamente a rede e a vida de um ISP/WISP</a:t>
            </a:r>
          </a:p>
          <a:p>
            <a:r>
              <a:rPr lang="pt-BR" dirty="0" smtClean="0"/>
              <a:t>Temos qualidade, controles, capacidade de </a:t>
            </a:r>
            <a:r>
              <a:rPr lang="pt-BR" dirty="0" smtClean="0"/>
              <a:t>crescimento</a:t>
            </a:r>
          </a:p>
          <a:p>
            <a:r>
              <a:rPr lang="pt-BR" dirty="0" smtClean="0"/>
              <a:t>Futures em n</a:t>
            </a:r>
            <a:r>
              <a:rPr lang="pt-BR" dirty="0" smtClean="0"/>
              <a:t>ível avançado, BGP, MPLS</a:t>
            </a:r>
          </a:p>
          <a:p>
            <a:r>
              <a:rPr lang="pt-BR" dirty="0" smtClean="0"/>
              <a:t>ASN+IPV6 CGI.</a:t>
            </a:r>
            <a:r>
              <a:rPr lang="pt-BR" dirty="0" err="1" smtClean="0"/>
              <a:t>br</a:t>
            </a:r>
            <a:endParaRPr lang="pt-BR" dirty="0" smtClean="0"/>
          </a:p>
          <a:p>
            <a:r>
              <a:rPr lang="pt-BR" dirty="0" err="1" smtClean="0"/>
              <a:t>Independencia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39" y="2306193"/>
            <a:ext cx="8229600" cy="1697324"/>
          </a:xfrm>
        </p:spPr>
        <p:txBody>
          <a:bodyPr/>
          <a:lstStyle/>
          <a:p>
            <a:r>
              <a:rPr lang="pt-BR" dirty="0" smtClean="0"/>
              <a:t>Perguntas ???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...”No principio Deus criou os Céus e a Terra...” </a:t>
            </a:r>
          </a:p>
          <a:p>
            <a:r>
              <a:rPr lang="pt-BR" dirty="0" smtClean="0"/>
              <a:t>...”Porém em Janeiro de 2000 o Thiago Lacerda anunciou o surgimento do IG...domingo....intervalo do “Faustão”.</a:t>
            </a:r>
          </a:p>
          <a:p>
            <a:r>
              <a:rPr lang="pt-BR" dirty="0" smtClean="0"/>
              <a:t>E no Sétimo foi criado o ROUTEROS !!!!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Criação!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9346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Obrigado!! mag@</a:t>
            </a:r>
            <a:r>
              <a:rPr lang="pt-BR" dirty="0" smtClean="0"/>
              <a:t>fs.com.br</a:t>
            </a:r>
            <a:br>
              <a:rPr lang="pt-BR" dirty="0" smtClean="0"/>
            </a:br>
            <a:r>
              <a:rPr lang="pt-BR" dirty="0" smtClean="0"/>
              <a:t>www.twitter.com/mikrotikbrasil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Aproximadamente 2.000 </a:t>
            </a:r>
            <a:r>
              <a:rPr lang="pt-BR" dirty="0" err="1" smtClean="0"/>
              <a:t>ISP’s</a:t>
            </a:r>
            <a:r>
              <a:rPr lang="pt-BR" dirty="0" smtClean="0"/>
              <a:t> por todo o Brasil</a:t>
            </a:r>
          </a:p>
          <a:p>
            <a:r>
              <a:rPr lang="pt-BR" dirty="0" smtClean="0"/>
              <a:t>95% da receita baseada em acesso, Dial </a:t>
            </a:r>
            <a:r>
              <a:rPr lang="pt-BR" dirty="0" err="1" smtClean="0"/>
              <a:t>Up</a:t>
            </a:r>
            <a:r>
              <a:rPr lang="pt-BR" dirty="0" smtClean="0"/>
              <a:t>.</a:t>
            </a:r>
          </a:p>
          <a:p>
            <a:r>
              <a:rPr lang="pt-BR" dirty="0" smtClean="0"/>
              <a:t>Apenas 3 </a:t>
            </a:r>
            <a:r>
              <a:rPr lang="pt-BR" dirty="0" err="1" smtClean="0"/>
              <a:t>IPS’s</a:t>
            </a:r>
            <a:r>
              <a:rPr lang="pt-BR" dirty="0" smtClean="0"/>
              <a:t> com conteúdo.</a:t>
            </a:r>
          </a:p>
          <a:p>
            <a:r>
              <a:rPr lang="pt-BR" dirty="0" smtClean="0"/>
              <a:t>40% </a:t>
            </a:r>
            <a:r>
              <a:rPr lang="pt-BR" dirty="0" err="1" smtClean="0"/>
              <a:t>modens</a:t>
            </a:r>
            <a:r>
              <a:rPr lang="pt-BR" dirty="0" smtClean="0"/>
              <a:t> analógicos</a:t>
            </a:r>
          </a:p>
          <a:p>
            <a:r>
              <a:rPr lang="pt-BR" dirty="0" smtClean="0"/>
              <a:t>PR4000 opção mais barata no Brasil</a:t>
            </a:r>
          </a:p>
          <a:p>
            <a:r>
              <a:rPr lang="pt-BR" dirty="0" err="1" smtClean="0"/>
              <a:t>Alpha</a:t>
            </a:r>
            <a:r>
              <a:rPr lang="pt-BR" dirty="0" smtClean="0"/>
              <a:t> teste do PR4000 (US$ 10.K p/ 60 </a:t>
            </a:r>
            <a:r>
              <a:rPr lang="pt-BR" dirty="0" err="1" smtClean="0"/>
              <a:t>modens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Voltando à Dezembro 1999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Nenhum outro mercado passou por isso</a:t>
            </a:r>
          </a:p>
          <a:p>
            <a:r>
              <a:rPr lang="pt-BR" dirty="0" smtClean="0"/>
              <a:t>Desespero generalizado</a:t>
            </a:r>
          </a:p>
          <a:p>
            <a:r>
              <a:rPr lang="pt-BR" dirty="0" smtClean="0"/>
              <a:t>Reunião ABRANET</a:t>
            </a:r>
          </a:p>
          <a:p>
            <a:r>
              <a:rPr lang="pt-BR" dirty="0" smtClean="0"/>
              <a:t>Milhares de cancelamentos por dia</a:t>
            </a:r>
          </a:p>
          <a:p>
            <a:r>
              <a:rPr lang="pt-BR" dirty="0" smtClean="0"/>
              <a:t>Operação ilegal </a:t>
            </a:r>
          </a:p>
          <a:p>
            <a:r>
              <a:rPr lang="pt-BR" dirty="0" smtClean="0"/>
              <a:t>Dezenas de </a:t>
            </a:r>
            <a:r>
              <a:rPr lang="pt-BR" dirty="0" err="1" smtClean="0"/>
              <a:t>IPS’s</a:t>
            </a:r>
            <a:r>
              <a:rPr lang="pt-BR" dirty="0" smtClean="0"/>
              <a:t> fechados em 3 meses</a:t>
            </a:r>
          </a:p>
          <a:p>
            <a:r>
              <a:rPr lang="pt-BR" dirty="0" smtClean="0"/>
              <a:t>Começo da cultura “Banda Larga”</a:t>
            </a:r>
          </a:p>
          <a:p>
            <a:r>
              <a:rPr lang="pt-BR" dirty="0" smtClean="0"/>
              <a:t>Tecnologia estagnada até hoje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única e Caótica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havíamos iniciado estudos para links wireless</a:t>
            </a:r>
          </a:p>
          <a:p>
            <a:r>
              <a:rPr lang="pt-BR" dirty="0" smtClean="0"/>
              <a:t>Cenário ruim, fazíamos apenas um </a:t>
            </a:r>
            <a:r>
              <a:rPr lang="pt-BR" dirty="0" err="1" smtClean="0"/>
              <a:t>PtP</a:t>
            </a:r>
            <a:r>
              <a:rPr lang="pt-BR" dirty="0" smtClean="0"/>
              <a:t> sem nenhum controle(1.2M – 250K)</a:t>
            </a:r>
          </a:p>
          <a:p>
            <a:r>
              <a:rPr lang="pt-BR" dirty="0" smtClean="0"/>
              <a:t>Diante das dificuldades começa busca por novas tecnologias</a:t>
            </a:r>
          </a:p>
          <a:p>
            <a:r>
              <a:rPr lang="pt-BR" dirty="0" smtClean="0"/>
              <a:t>Reunião em MIAMI com Eng. LUCENT</a:t>
            </a:r>
          </a:p>
          <a:p>
            <a:r>
              <a:rPr lang="pt-BR" dirty="0" smtClean="0"/>
              <a:t>Final de 2001, primeiros contatos com um SO totalmente desconhecido, </a:t>
            </a:r>
            <a:r>
              <a:rPr lang="pt-BR" dirty="0" err="1" smtClean="0"/>
              <a:t>Mikrotik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frentes de negócios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Controles</a:t>
            </a:r>
          </a:p>
          <a:p>
            <a:r>
              <a:rPr lang="pt-BR" dirty="0" smtClean="0"/>
              <a:t>Oferta de Banda</a:t>
            </a:r>
          </a:p>
          <a:p>
            <a:r>
              <a:rPr lang="pt-BR" dirty="0" smtClean="0"/>
              <a:t>Gerenciamento</a:t>
            </a:r>
          </a:p>
          <a:p>
            <a:r>
              <a:rPr lang="pt-BR" dirty="0" smtClean="0"/>
              <a:t>Confiabilidade</a:t>
            </a:r>
          </a:p>
          <a:p>
            <a:r>
              <a:rPr lang="pt-BR" dirty="0" err="1" smtClean="0"/>
              <a:t>Escalabilidade</a:t>
            </a:r>
            <a:endParaRPr lang="pt-BR" dirty="0" smtClean="0"/>
          </a:p>
          <a:p>
            <a:r>
              <a:rPr lang="pt-BR" dirty="0" smtClean="0"/>
              <a:t>Independência em última milha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Cesta Básica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2002 </a:t>
            </a:r>
            <a:r>
              <a:rPr lang="pt-BR" dirty="0" err="1" smtClean="0"/>
              <a:t>RouterOS</a:t>
            </a:r>
            <a:r>
              <a:rPr lang="pt-BR" dirty="0" smtClean="0"/>
              <a:t> com </a:t>
            </a:r>
            <a:r>
              <a:rPr lang="pt-BR" dirty="0" err="1" smtClean="0"/>
              <a:t>Teletronics</a:t>
            </a:r>
            <a:endParaRPr lang="pt-BR" dirty="0" smtClean="0"/>
          </a:p>
          <a:p>
            <a:r>
              <a:rPr lang="pt-BR" dirty="0" smtClean="0"/>
              <a:t>Firewall</a:t>
            </a:r>
          </a:p>
          <a:p>
            <a:r>
              <a:rPr lang="pt-BR" dirty="0" err="1" smtClean="0"/>
              <a:t>Webproxy</a:t>
            </a:r>
            <a:r>
              <a:rPr lang="pt-BR" dirty="0" smtClean="0"/>
              <a:t> em CF</a:t>
            </a:r>
          </a:p>
          <a:p>
            <a:r>
              <a:rPr lang="pt-BR" dirty="0" smtClean="0"/>
              <a:t>Controle de usuários</a:t>
            </a:r>
          </a:p>
          <a:p>
            <a:r>
              <a:rPr lang="pt-BR" dirty="0" smtClean="0"/>
              <a:t>PPOE</a:t>
            </a:r>
          </a:p>
          <a:p>
            <a:r>
              <a:rPr lang="pt-BR" dirty="0" smtClean="0"/>
              <a:t>2003 primeiras </a:t>
            </a:r>
            <a:r>
              <a:rPr lang="pt-BR" dirty="0" err="1" smtClean="0"/>
              <a:t>Routerboards</a:t>
            </a:r>
            <a:endParaRPr lang="pt-BR" dirty="0" smtClean="0"/>
          </a:p>
          <a:p>
            <a:r>
              <a:rPr lang="pt-BR" dirty="0" smtClean="0"/>
              <a:t>Repetidoras, sonho alcançado!!</a:t>
            </a:r>
          </a:p>
          <a:p>
            <a:r>
              <a:rPr lang="pt-BR" dirty="0" smtClean="0"/>
              <a:t>Hardware e Software, junção perfeita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Divisor de Águas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Provedor começa mudar completamente sua rede</a:t>
            </a:r>
          </a:p>
          <a:p>
            <a:r>
              <a:rPr lang="pt-BR" dirty="0" smtClean="0"/>
              <a:t>Saem de cena equipamentos sem recursos vitais tais como capacidade de </a:t>
            </a:r>
            <a:r>
              <a:rPr lang="pt-BR" dirty="0" err="1" smtClean="0"/>
              <a:t>roteamento</a:t>
            </a:r>
            <a:endParaRPr lang="pt-BR" dirty="0" smtClean="0"/>
          </a:p>
          <a:p>
            <a:r>
              <a:rPr lang="pt-BR" dirty="0" smtClean="0"/>
              <a:t>Quem não usou um AP 1000 que atire a primeira pedra!!</a:t>
            </a:r>
          </a:p>
          <a:p>
            <a:r>
              <a:rPr lang="pt-BR" dirty="0" smtClean="0"/>
              <a:t>Novos processadores, MINI </a:t>
            </a:r>
            <a:r>
              <a:rPr lang="pt-BR" dirty="0" err="1" smtClean="0"/>
              <a:t>pci’s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Inicio de novos tempos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260</TotalTime>
  <Words>535</Words>
  <Application>Microsoft Macintosh PowerPoint</Application>
  <PresentationFormat>On-screen Show (4:3)</PresentationFormat>
  <Paragraphs>104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Como RouterOS mudou o dia a dia e rede de um ISP/WISP no Brasil</vt:lpstr>
      <vt:lpstr>Apresentação e Considerações</vt:lpstr>
      <vt:lpstr>A Criação!</vt:lpstr>
      <vt:lpstr>Voltando à Dezembro 1999</vt:lpstr>
      <vt:lpstr>Situação única e Caótica</vt:lpstr>
      <vt:lpstr>Novas frentes de negócios</vt:lpstr>
      <vt:lpstr>Cesta Básica</vt:lpstr>
      <vt:lpstr>Divisor de Águas</vt:lpstr>
      <vt:lpstr>Inicio de novos tempos</vt:lpstr>
      <vt:lpstr>Mudanças Radicais</vt:lpstr>
      <vt:lpstr>Exemplo Prático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Novas Oportunidades</vt:lpstr>
      <vt:lpstr>Conclusão!</vt:lpstr>
      <vt:lpstr>Perguntas ???</vt:lpstr>
      <vt:lpstr>Obrigado!! mag@fs.com.br www.twitter.com/mikrotikbrasil</vt:lpstr>
    </vt:vector>
  </TitlesOfParts>
  <Company>FS 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Router OS mudou o dia a dia de um ISP/WISP no Brasil</dc:title>
  <dc:creator>Magdiel Santos</dc:creator>
  <cp:lastModifiedBy>Magdiel Santos</cp:lastModifiedBy>
  <cp:revision>14</cp:revision>
  <dcterms:created xsi:type="dcterms:W3CDTF">2010-11-11T11:53:46Z</dcterms:created>
  <dcterms:modified xsi:type="dcterms:W3CDTF">2010-11-11T13:14:50Z</dcterms:modified>
</cp:coreProperties>
</file>